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8" r:id="rId3"/>
    <p:sldId id="295" r:id="rId4"/>
    <p:sldId id="291" r:id="rId5"/>
    <p:sldId id="296" r:id="rId6"/>
    <p:sldId id="303" r:id="rId7"/>
    <p:sldId id="298" r:id="rId8"/>
    <p:sldId id="305" r:id="rId9"/>
    <p:sldId id="281" r:id="rId10"/>
    <p:sldId id="273" r:id="rId11"/>
    <p:sldId id="306" r:id="rId12"/>
    <p:sldId id="304" r:id="rId13"/>
    <p:sldId id="294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icrosoft YaHei" panose="020B0503020204020204" pitchFamily="34" charset="-122"/>
      <p:regular r:id="rId20"/>
      <p:bold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SimSun" panose="02010600030101010101" pitchFamily="2" charset="-12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75" autoAdjust="0"/>
    <p:restoredTop sz="94660"/>
  </p:normalViewPr>
  <p:slideViewPr>
    <p:cSldViewPr snapToGrid="0">
      <p:cViewPr>
        <p:scale>
          <a:sx n="33" d="100"/>
          <a:sy n="33" d="100"/>
        </p:scale>
        <p:origin x="2358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4BCF0-ABC1-4B36-85F9-66D731A717B7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95B65-8227-4D88-8672-58C8FB2E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2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82180-2B4B-4968-87BF-C20F07DAC1B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54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82180-2B4B-4968-87BF-C20F07DAC1B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06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38E6-E906-4F92-996E-008D3C1AE50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5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61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82180-2B4B-4968-87BF-C20F07DAC1B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21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8CF8-2693-4C74-96C5-9ABAF981730E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C02A-D62C-417A-850C-29590166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8CF8-2693-4C74-96C5-9ABAF981730E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C02A-D62C-417A-850C-29590166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8CF8-2693-4C74-96C5-9ABAF981730E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C02A-D62C-417A-850C-29590166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2412-29F5-437C-AD92-D46E339AC59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CD92-DB8A-49CD-80DE-937CDF69E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2412-29F5-437C-AD92-D46E339AC59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CD92-DB8A-49CD-80DE-937CDF69E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2412-29F5-437C-AD92-D46E339AC59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CD92-DB8A-49CD-80DE-937CDF69E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2412-29F5-437C-AD92-D46E339AC59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CD92-DB8A-49CD-80DE-937CDF69E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2412-29F5-437C-AD92-D46E339AC59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CD92-DB8A-49CD-80DE-937CDF69E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2412-29F5-437C-AD92-D46E339AC59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CD92-DB8A-49CD-80DE-937CDF69E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2412-29F5-437C-AD92-D46E339AC59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CD92-DB8A-49CD-80DE-937CDF69E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2412-29F5-437C-AD92-D46E339AC59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CD92-DB8A-49CD-80DE-937CDF69E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8CF8-2693-4C74-96C5-9ABAF981730E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C02A-D62C-417A-850C-29590166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2412-29F5-437C-AD92-D46E339AC59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CD92-DB8A-49CD-80DE-937CDF69E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2412-29F5-437C-AD92-D46E339AC59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CD92-DB8A-49CD-80DE-937CDF69E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2412-29F5-437C-AD92-D46E339AC59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CD92-DB8A-49CD-80DE-937CDF69E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8CF8-2693-4C74-96C5-9ABAF981730E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C02A-D62C-417A-850C-29590166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8CF8-2693-4C74-96C5-9ABAF981730E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C02A-D62C-417A-850C-29590166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8CF8-2693-4C74-96C5-9ABAF981730E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C02A-D62C-417A-850C-29590166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8CF8-2693-4C74-96C5-9ABAF981730E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C02A-D62C-417A-850C-29590166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8CF8-2693-4C74-96C5-9ABAF981730E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C02A-D62C-417A-850C-29590166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8CF8-2693-4C74-96C5-9ABAF981730E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C02A-D62C-417A-850C-29590166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8CF8-2693-4C74-96C5-9ABAF981730E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C02A-D62C-417A-850C-295901663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48CF8-2693-4C74-96C5-9ABAF981730E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C02A-D62C-417A-850C-2959016639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B2412-29F5-437C-AD92-D46E339AC59D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3CD92-DB8A-49CD-80DE-937CDF69E9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1587658" y="1587480"/>
            <a:ext cx="958774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5000" b="1">
                <a:solidFill>
                  <a:srgbClr val="5FA9EB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Hoạt động giáo dục theo chủ đề</a:t>
            </a:r>
            <a:endParaRPr lang="zh-CN" altLang="en-US" sz="5000" b="1" dirty="0">
              <a:solidFill>
                <a:srgbClr val="5FA9EB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1907699" y="422622"/>
            <a:ext cx="77496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FA5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zh-CN" altLang="en-US" sz="6000" b="1" dirty="0">
              <a:solidFill>
                <a:srgbClr val="FA5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任意多边形 8"/>
          <p:cNvSpPr/>
          <p:nvPr/>
        </p:nvSpPr>
        <p:spPr>
          <a:xfrm>
            <a:off x="9393198" y="186158"/>
            <a:ext cx="1640562" cy="81894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14" name="图片 4108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1" y="595630"/>
            <a:ext cx="1740058" cy="1379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4941" y="2984569"/>
            <a:ext cx="5773261" cy="39969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080" y="72102"/>
            <a:ext cx="1554480" cy="76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360" y="2938437"/>
            <a:ext cx="5275719" cy="365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hình nền PowerPoint đẹp, đơn giản và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80113" y="2767280"/>
            <a:ext cx="48317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75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3795" y="2241057"/>
            <a:ext cx="4068685" cy="4056541"/>
            <a:chOff x="419100" y="561500"/>
            <a:chExt cx="3771900" cy="3785713"/>
          </a:xfrm>
        </p:grpSpPr>
        <p:sp>
          <p:nvSpPr>
            <p:cNvPr id="10" name="Oval 9"/>
            <p:cNvSpPr/>
            <p:nvPr/>
          </p:nvSpPr>
          <p:spPr>
            <a:xfrm>
              <a:off x="419100" y="1641633"/>
              <a:ext cx="1524000" cy="15036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03960" y="2843533"/>
              <a:ext cx="1524000" cy="15036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499360" y="2530955"/>
              <a:ext cx="1524000" cy="15036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667000" y="1245872"/>
              <a:ext cx="1524000" cy="15036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417320" y="561500"/>
              <a:ext cx="1524000" cy="15036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590040" y="1710374"/>
              <a:ext cx="1524000" cy="150368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778" y="2303228"/>
            <a:ext cx="6553200" cy="3514725"/>
          </a:xfrm>
          <a:prstGeom prst="rect">
            <a:avLst/>
          </a:prstGeom>
        </p:spPr>
      </p:pic>
      <p:sp>
        <p:nvSpPr>
          <p:cNvPr id="15" name="标题 16"/>
          <p:cNvSpPr>
            <a:spLocks noGrp="1"/>
          </p:cNvSpPr>
          <p:nvPr>
            <p:ph type="title"/>
          </p:nvPr>
        </p:nvSpPr>
        <p:spPr>
          <a:xfrm>
            <a:off x="350915" y="127451"/>
            <a:ext cx="5418800" cy="519577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9995" y="872405"/>
            <a:ext cx="4568085" cy="10519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4323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92"/>
          <p:cNvSpPr txBox="1">
            <a:spLocks noChangeArrowheads="1"/>
          </p:cNvSpPr>
          <p:nvPr/>
        </p:nvSpPr>
        <p:spPr bwMode="auto">
          <a:xfrm>
            <a:off x="4185921" y="489262"/>
            <a:ext cx="781927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>
              <a:buNone/>
            </a:pPr>
            <a:r>
              <a:rPr lang="en-US" altLang="zh-CN" sz="6800">
                <a:solidFill>
                  <a:srgbClr val="00B05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Tạm biệt, hẹn gặp lại!</a:t>
            </a:r>
            <a:endParaRPr lang="zh-CN" altLang="en-US" sz="6800" dirty="0">
              <a:solidFill>
                <a:srgbClr val="00B050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5" r="61735" b="71006"/>
          <a:stretch>
            <a:fillRect/>
          </a:stretch>
        </p:blipFill>
        <p:spPr>
          <a:xfrm>
            <a:off x="9868284" y="3417145"/>
            <a:ext cx="1440160" cy="1466360"/>
          </a:xfrm>
          <a:prstGeom prst="rect">
            <a:avLst/>
          </a:prstGeo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2947" y="4454760"/>
            <a:ext cx="2840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động</a:t>
            </a:r>
            <a:endParaRPr lang="zh-CN" altLang="en-US" sz="4000" dirty="0">
              <a:solidFill>
                <a:srgbClr val="F8485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2947" y="5356053"/>
            <a:ext cx="2441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Khám phá</a:t>
            </a:r>
            <a:endParaRPr lang="zh-CN" altLang="en-U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58747" y="4393077"/>
            <a:ext cx="442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Mở rộng và tổng kết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77542" y="5331874"/>
            <a:ext cx="435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Cam kết hành động</a:t>
            </a:r>
            <a:endParaRPr lang="zh-CN" alt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452947" y="1878901"/>
            <a:ext cx="1125932" cy="562048"/>
          </a:xfrm>
          <a:custGeom>
            <a:avLst/>
            <a:gdLst>
              <a:gd name="connsiteX0" fmla="*/ 791913 w 1791140"/>
              <a:gd name="connsiteY0" fmla="*/ 0 h 894110"/>
              <a:gd name="connsiteX1" fmla="*/ 1187129 w 1791140"/>
              <a:gd name="connsiteY1" fmla="*/ 213295 h 894110"/>
              <a:gd name="connsiteX2" fmla="*/ 1191896 w 1791140"/>
              <a:gd name="connsiteY2" fmla="*/ 244607 h 894110"/>
              <a:gd name="connsiteX3" fmla="*/ 1252477 w 1791140"/>
              <a:gd name="connsiteY3" fmla="*/ 257059 h 894110"/>
              <a:gd name="connsiteX4" fmla="*/ 1352059 w 1791140"/>
              <a:gd name="connsiteY4" fmla="*/ 297067 h 894110"/>
              <a:gd name="connsiteX5" fmla="*/ 1387847 w 1791140"/>
              <a:gd name="connsiteY5" fmla="*/ 323148 h 894110"/>
              <a:gd name="connsiteX6" fmla="*/ 1469030 w 1791140"/>
              <a:gd name="connsiteY6" fmla="*/ 328567 h 894110"/>
              <a:gd name="connsiteX7" fmla="*/ 1791140 w 1791140"/>
              <a:gd name="connsiteY7" fmla="*/ 590272 h 894110"/>
              <a:gd name="connsiteX8" fmla="*/ 1387728 w 1791140"/>
              <a:gd name="connsiteY8" fmla="*/ 857404 h 894110"/>
              <a:gd name="connsiteX9" fmla="*/ 1102473 w 1791140"/>
              <a:gd name="connsiteY9" fmla="*/ 779163 h 894110"/>
              <a:gd name="connsiteX10" fmla="*/ 1091107 w 1791140"/>
              <a:gd name="connsiteY10" fmla="*/ 770041 h 894110"/>
              <a:gd name="connsiteX11" fmla="*/ 1014150 w 1791140"/>
              <a:gd name="connsiteY11" fmla="*/ 764904 h 894110"/>
              <a:gd name="connsiteX12" fmla="*/ 993206 w 1791140"/>
              <a:gd name="connsiteY12" fmla="*/ 760599 h 894110"/>
              <a:gd name="connsiteX13" fmla="*/ 980308 w 1791140"/>
              <a:gd name="connsiteY13" fmla="*/ 776334 h 894110"/>
              <a:gd name="connsiteX14" fmla="*/ 645792 w 1791140"/>
              <a:gd name="connsiteY14" fmla="*/ 894110 h 894110"/>
              <a:gd name="connsiteX15" fmla="*/ 360537 w 1791140"/>
              <a:gd name="connsiteY15" fmla="*/ 815869 h 894110"/>
              <a:gd name="connsiteX16" fmla="*/ 305080 w 1791140"/>
              <a:gd name="connsiteY16" fmla="*/ 761402 h 894110"/>
              <a:gd name="connsiteX17" fmla="*/ 246386 w 1791140"/>
              <a:gd name="connsiteY17" fmla="*/ 749338 h 894110"/>
              <a:gd name="connsiteX18" fmla="*/ 0 w 1791140"/>
              <a:gd name="connsiteY18" fmla="*/ 503198 h 894110"/>
              <a:gd name="connsiteX19" fmla="*/ 322111 w 1791140"/>
              <a:gd name="connsiteY19" fmla="*/ 241493 h 894110"/>
              <a:gd name="connsiteX20" fmla="*/ 393126 w 1791140"/>
              <a:gd name="connsiteY20" fmla="*/ 236753 h 894110"/>
              <a:gd name="connsiteX21" fmla="*/ 396697 w 1791140"/>
              <a:gd name="connsiteY21" fmla="*/ 213295 h 894110"/>
              <a:gd name="connsiteX22" fmla="*/ 791913 w 1791140"/>
              <a:gd name="connsiteY22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86861" y="0"/>
                  <a:pt x="1149512" y="91568"/>
                  <a:pt x="1187129" y="213295"/>
                </a:cubicBezTo>
                <a:lnTo>
                  <a:pt x="1191896" y="244607"/>
                </a:lnTo>
                <a:lnTo>
                  <a:pt x="1252477" y="257059"/>
                </a:lnTo>
                <a:cubicBezTo>
                  <a:pt x="1288675" y="267198"/>
                  <a:pt x="1322173" y="280735"/>
                  <a:pt x="1352059" y="297067"/>
                </a:cubicBezTo>
                <a:lnTo>
                  <a:pt x="1387847" y="323148"/>
                </a:lnTo>
                <a:lnTo>
                  <a:pt x="1469030" y="328567"/>
                </a:lnTo>
                <a:cubicBezTo>
                  <a:pt x="1652858" y="353476"/>
                  <a:pt x="1791140" y="461181"/>
                  <a:pt x="1791140" y="590272"/>
                </a:cubicBezTo>
                <a:cubicBezTo>
                  <a:pt x="1791140" y="737805"/>
                  <a:pt x="1610526" y="857404"/>
                  <a:pt x="1387728" y="857404"/>
                </a:cubicBezTo>
                <a:cubicBezTo>
                  <a:pt x="1276329" y="857404"/>
                  <a:pt x="1175476" y="827504"/>
                  <a:pt x="1102473" y="779163"/>
                </a:cubicBezTo>
                <a:lnTo>
                  <a:pt x="1091107" y="770041"/>
                </a:lnTo>
                <a:lnTo>
                  <a:pt x="1014150" y="764904"/>
                </a:lnTo>
                <a:lnTo>
                  <a:pt x="993206" y="760599"/>
                </a:lnTo>
                <a:lnTo>
                  <a:pt x="980308" y="776334"/>
                </a:lnTo>
                <a:cubicBezTo>
                  <a:pt x="907812" y="847392"/>
                  <a:pt x="78504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2" y="266402"/>
                  <a:pt x="322111" y="241493"/>
                </a:cubicBezTo>
                <a:lnTo>
                  <a:pt x="393126" y="236753"/>
                </a:lnTo>
                <a:lnTo>
                  <a:pt x="396697" y="213295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08967" y="483804"/>
            <a:ext cx="1789521" cy="893301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solidFill>
            <a:srgbClr val="F47974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0504898" y="848491"/>
            <a:ext cx="1640562" cy="81894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8656101" y="2440949"/>
            <a:ext cx="1790674" cy="893877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1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2 h 894110"/>
              <a:gd name="connsiteX20" fmla="*/ 396697 w 1791140"/>
              <a:gd name="connsiteY20" fmla="*/ 213295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5" y="178035"/>
                  <a:pt x="1332028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1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2"/>
                </a:lnTo>
                <a:lnTo>
                  <a:pt x="396697" y="213295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solidFill>
            <a:srgbClr val="FFD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grpSp>
        <p:nvGrpSpPr>
          <p:cNvPr id="12" name="组合 11"/>
          <p:cNvGrpSpPr/>
          <p:nvPr/>
        </p:nvGrpSpPr>
        <p:grpSpPr>
          <a:xfrm>
            <a:off x="9031859" y="3753787"/>
            <a:ext cx="1473039" cy="308196"/>
            <a:chOff x="2745808" y="1356950"/>
            <a:chExt cx="1473423" cy="308276"/>
          </a:xfrm>
        </p:grpSpPr>
        <p:sp>
          <p:nvSpPr>
            <p:cNvPr id="13" name="弧形 12"/>
            <p:cNvSpPr/>
            <p:nvPr/>
          </p:nvSpPr>
          <p:spPr>
            <a:xfrm>
              <a:off x="2745808" y="1356950"/>
              <a:ext cx="741936" cy="277262"/>
            </a:xfrm>
            <a:prstGeom prst="arc">
              <a:avLst/>
            </a:prstGeom>
            <a:ln w="25400">
              <a:solidFill>
                <a:srgbClr val="5259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弧形 13"/>
            <p:cNvSpPr/>
            <p:nvPr/>
          </p:nvSpPr>
          <p:spPr>
            <a:xfrm flipH="1">
              <a:off x="3477295" y="1387964"/>
              <a:ext cx="741936" cy="277262"/>
            </a:xfrm>
            <a:prstGeom prst="arc">
              <a:avLst/>
            </a:prstGeom>
            <a:ln w="25400">
              <a:solidFill>
                <a:srgbClr val="5259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54226" y="3484337"/>
            <a:ext cx="928019" cy="330116"/>
            <a:chOff x="2745808" y="1356950"/>
            <a:chExt cx="1597415" cy="560886"/>
          </a:xfrm>
        </p:grpSpPr>
        <p:sp>
          <p:nvSpPr>
            <p:cNvPr id="16" name="弧形 15"/>
            <p:cNvSpPr/>
            <p:nvPr/>
          </p:nvSpPr>
          <p:spPr>
            <a:xfrm>
              <a:off x="2745808" y="1356950"/>
              <a:ext cx="741936" cy="453226"/>
            </a:xfrm>
            <a:prstGeom prst="arc">
              <a:avLst/>
            </a:prstGeom>
            <a:ln w="25400">
              <a:solidFill>
                <a:srgbClr val="5259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7" name="弧形 16"/>
            <p:cNvSpPr/>
            <p:nvPr/>
          </p:nvSpPr>
          <p:spPr>
            <a:xfrm flipH="1">
              <a:off x="3477295" y="1387964"/>
              <a:ext cx="865928" cy="529872"/>
            </a:xfrm>
            <a:prstGeom prst="arc">
              <a:avLst/>
            </a:prstGeom>
            <a:ln w="25400">
              <a:solidFill>
                <a:srgbClr val="5259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0" t="38621" r="30922" b="39193"/>
          <a:stretch>
            <a:fillRect/>
          </a:stretch>
        </p:blipFill>
        <p:spPr>
          <a:xfrm>
            <a:off x="901178" y="4562231"/>
            <a:ext cx="1256367" cy="62031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6" t="59219" r="18023" b="9952"/>
          <a:stretch>
            <a:fillRect/>
          </a:stretch>
        </p:blipFill>
        <p:spPr>
          <a:xfrm flipH="1">
            <a:off x="5978883" y="5356053"/>
            <a:ext cx="1252226" cy="70788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4" t="148" r="48545" b="69023"/>
          <a:stretch>
            <a:fillRect/>
          </a:stretch>
        </p:blipFill>
        <p:spPr>
          <a:xfrm>
            <a:off x="735152" y="5334639"/>
            <a:ext cx="1362126" cy="8619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2" r="17830" b="69171"/>
          <a:stretch>
            <a:fillRect/>
          </a:stretch>
        </p:blipFill>
        <p:spPr>
          <a:xfrm flipH="1">
            <a:off x="5661388" y="4454759"/>
            <a:ext cx="1569721" cy="727787"/>
          </a:xfrm>
          <a:prstGeom prst="rect">
            <a:avLst/>
          </a:prstGeom>
        </p:spPr>
      </p:pic>
      <p:pic>
        <p:nvPicPr>
          <p:cNvPr id="2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33" y="203201"/>
            <a:ext cx="4205299" cy="3281136"/>
          </a:xfrm>
          <a:custGeom>
            <a:avLst/>
            <a:gdLst>
              <a:gd name="connsiteX0" fmla="*/ 753947 w 1507894"/>
              <a:gd name="connsiteY0" fmla="*/ 0 h 1507894"/>
              <a:gd name="connsiteX1" fmla="*/ 1507894 w 1507894"/>
              <a:gd name="connsiteY1" fmla="*/ 753947 h 1507894"/>
              <a:gd name="connsiteX2" fmla="*/ 753947 w 1507894"/>
              <a:gd name="connsiteY2" fmla="*/ 1507894 h 1507894"/>
              <a:gd name="connsiteX3" fmla="*/ 0 w 1507894"/>
              <a:gd name="connsiteY3" fmla="*/ 753947 h 1507894"/>
              <a:gd name="connsiteX4" fmla="*/ 753947 w 1507894"/>
              <a:gd name="connsiteY4" fmla="*/ 0 h 150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894" h="1507894">
                <a:moveTo>
                  <a:pt x="753947" y="0"/>
                </a:moveTo>
                <a:cubicBezTo>
                  <a:pt x="1170340" y="0"/>
                  <a:pt x="1507894" y="337554"/>
                  <a:pt x="1507894" y="753947"/>
                </a:cubicBezTo>
                <a:cubicBezTo>
                  <a:pt x="1507894" y="1170340"/>
                  <a:pt x="1170340" y="1507894"/>
                  <a:pt x="753947" y="1507894"/>
                </a:cubicBezTo>
                <a:cubicBezTo>
                  <a:pt x="337554" y="1507894"/>
                  <a:pt x="0" y="1170340"/>
                  <a:pt x="0" y="753947"/>
                </a:cubicBezTo>
                <a:cubicBezTo>
                  <a:pt x="0" y="337554"/>
                  <a:pt x="337554" y="0"/>
                  <a:pt x="753947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1355" y="1682614"/>
            <a:ext cx="2577594" cy="4372535"/>
          </a:xfrm>
          <a:prstGeom prst="rect">
            <a:avLst/>
          </a:prstGeom>
          <a:solidFill>
            <a:schemeClr val="accent2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15617" y="2049804"/>
            <a:ext cx="265738" cy="3539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 rot="13455380">
            <a:off x="2290880" y="2835381"/>
            <a:ext cx="177606" cy="177629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05422" y="1994006"/>
            <a:ext cx="2329459" cy="73865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1908" tIns="60954" rIns="121908" bIns="60954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Trò chơi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方正兰亭粗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92809" y="440883"/>
            <a:ext cx="3224916" cy="529397"/>
          </a:xfrm>
        </p:spPr>
        <p:txBody>
          <a:bodyPr>
            <a:noAutofit/>
          </a:bodyPr>
          <a:lstStyle/>
          <a:p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5422" y="2924195"/>
            <a:ext cx="2434091" cy="120031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1908" tIns="60954" rIns="121908" bIns="60954" rtlCol="0">
            <a:spAutoFit/>
          </a:bodyPr>
          <a:lstStyle/>
          <a:p>
            <a:r>
              <a:rPr lang="en-US" altLang="zh-CN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bạn</a:t>
            </a:r>
            <a:r>
              <a:rPr lang="en-US" altLang="zh-CN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tâm</a:t>
            </a:r>
            <a:r>
              <a:rPr lang="en-US" altLang="zh-CN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方正兰亭粗黑简体" panose="02000000000000000000" pitchFamily="2" charset="-122"/>
                <a:cs typeface="Times New Roman" panose="02020603050405020304" pitchFamily="18" charset="0"/>
              </a:rPr>
              <a:t>giao</a:t>
            </a:r>
            <a:endParaRPr lang="zh-CN" altLang="en-US" sz="3500" b="1" dirty="0">
              <a:solidFill>
                <a:schemeClr val="bg1"/>
              </a:solidFill>
              <a:latin typeface="Times New Roman" panose="02020603050405020304" pitchFamily="18" charset="0"/>
              <a:ea typeface="方正兰亭粗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440009" y="250054"/>
            <a:ext cx="2759111" cy="1610868"/>
          </a:xfrm>
          <a:prstGeom prst="cloudCallout">
            <a:avLst>
              <a:gd name="adj1" fmla="val -32568"/>
              <a:gd name="adj2" fmla="val 88576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>
                <a:solidFill>
                  <a:srgbClr val="00B0F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GV nêu luật chơi</a:t>
            </a:r>
            <a:endParaRPr lang="id-ID" altLang="zh-CN" sz="3000" b="1">
              <a:solidFill>
                <a:srgbClr val="00B0F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vi-VN">
              <a:solidFill>
                <a:srgbClr val="00B0F0"/>
              </a:solidFill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9067801" y="106680"/>
            <a:ext cx="2773678" cy="1748028"/>
          </a:xfrm>
          <a:prstGeom prst="cloudCallout">
            <a:avLst>
              <a:gd name="adj1" fmla="val -27168"/>
              <a:gd name="adj2" fmla="val 85642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5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Hs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tham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nhóm</a:t>
            </a:r>
            <a:r>
              <a:rPr lang="en-US" altLang="zh-CN" sz="2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2</a:t>
            </a:r>
            <a:endParaRPr lang="id-ID" altLang="zh-CN" sz="2500" b="1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vi-VN" sz="2500" b="1" dirty="0">
              <a:solidFill>
                <a:srgbClr val="7030A0"/>
              </a:solidFill>
            </a:endParaRPr>
          </a:p>
        </p:txBody>
      </p:sp>
      <p:sp>
        <p:nvSpPr>
          <p:cNvPr id="31" name="文本框 2"/>
          <p:cNvSpPr txBox="1"/>
          <p:nvPr/>
        </p:nvSpPr>
        <p:spPr>
          <a:xfrm>
            <a:off x="7410729" y="4503660"/>
            <a:ext cx="3513156" cy="47705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altLang="zh-CN" sz="25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Thời</a:t>
            </a:r>
            <a:r>
              <a:rPr lang="en-US" altLang="zh-CN" sz="25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5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gian</a:t>
            </a:r>
            <a:r>
              <a:rPr lang="en-US" altLang="zh-CN" sz="25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5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chơi</a:t>
            </a:r>
            <a:r>
              <a:rPr lang="en-US" altLang="zh-CN" sz="25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3 </a:t>
            </a:r>
            <a:r>
              <a:rPr lang="en-US" altLang="zh-CN" sz="25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phút</a:t>
            </a:r>
            <a:endParaRPr lang="zh-CN" altLang="en-US" sz="25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2" name="图片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4" t="148" r="48545" b="69023"/>
          <a:stretch>
            <a:fillRect/>
          </a:stretch>
        </p:blipFill>
        <p:spPr>
          <a:xfrm>
            <a:off x="5971074" y="4227543"/>
            <a:ext cx="1362126" cy="861968"/>
          </a:xfrm>
          <a:prstGeom prst="rect">
            <a:avLst/>
          </a:prstGeom>
        </p:spPr>
      </p:pic>
      <p:sp>
        <p:nvSpPr>
          <p:cNvPr id="2" name="AutoShape 2" descr="Student Teacher Blackboard Education - Blackboard With Teacher Clipart PNG  Image | Transparent PNG Free Download on Seek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1029" name="Picture 5" descr="Tài Liệu Giáo Viên Hoạt Hình Ngày Nhà Giáo Hình ảnh | Định dạng hình ảnh  PSD 611174310| vn.lovepik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1" t="3703" r="26710" b="2586"/>
          <a:stretch>
            <a:fillRect/>
          </a:stretch>
        </p:blipFill>
        <p:spPr bwMode="auto">
          <a:xfrm>
            <a:off x="3537198" y="2175959"/>
            <a:ext cx="2148900" cy="389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2"/>
          <p:cNvSpPr txBox="1">
            <a:spLocks noChangeArrowheads="1"/>
          </p:cNvSpPr>
          <p:nvPr/>
        </p:nvSpPr>
        <p:spPr bwMode="auto">
          <a:xfrm>
            <a:off x="2517408" y="408701"/>
            <a:ext cx="80834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5400" u="sng" dirty="0" err="1">
                <a:solidFill>
                  <a:srgbClr val="F84854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5400" u="sng" dirty="0">
                <a:solidFill>
                  <a:srgbClr val="F84854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u="sng" dirty="0" err="1">
                <a:solidFill>
                  <a:srgbClr val="F84854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5400" u="sng" dirty="0">
                <a:solidFill>
                  <a:srgbClr val="F84854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u="sng" dirty="0" err="1">
                <a:solidFill>
                  <a:srgbClr val="F84854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trải</a:t>
            </a:r>
            <a:r>
              <a:rPr lang="en-US" altLang="zh-CN" sz="5400" u="sng" dirty="0">
                <a:solidFill>
                  <a:srgbClr val="F84854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u="sng" dirty="0" err="1">
                <a:solidFill>
                  <a:srgbClr val="F84854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nghiệm</a:t>
            </a:r>
            <a:endParaRPr lang="zh-CN" altLang="en-US" sz="5400" u="sng" dirty="0">
              <a:solidFill>
                <a:srgbClr val="F84854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2"/>
          <p:cNvSpPr/>
          <p:nvPr/>
        </p:nvSpPr>
        <p:spPr>
          <a:xfrm>
            <a:off x="2676320" y="1734186"/>
            <a:ext cx="7924504" cy="1586507"/>
          </a:xfrm>
          <a:prstGeom prst="rect">
            <a:avLst/>
          </a:prstGeom>
          <a:solidFill>
            <a:srgbClr val="00B0F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4400" b="1" dirty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altLang="zh-CN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zh-C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169607" y="3320693"/>
            <a:ext cx="3300177" cy="1050184"/>
          </a:xfrm>
          <a:custGeom>
            <a:avLst/>
            <a:gdLst>
              <a:gd name="connsiteX0" fmla="*/ 1060195 w 1767145"/>
              <a:gd name="connsiteY0" fmla="*/ 0 h 910223"/>
              <a:gd name="connsiteX1" fmla="*/ 1455411 w 1767145"/>
              <a:gd name="connsiteY1" fmla="*/ 213295 h 910223"/>
              <a:gd name="connsiteX2" fmla="*/ 1460178 w 1767145"/>
              <a:gd name="connsiteY2" fmla="*/ 244607 h 910223"/>
              <a:gd name="connsiteX3" fmla="*/ 1520759 w 1767145"/>
              <a:gd name="connsiteY3" fmla="*/ 257059 h 910223"/>
              <a:gd name="connsiteX4" fmla="*/ 1767145 w 1767145"/>
              <a:gd name="connsiteY4" fmla="*/ 503199 h 910223"/>
              <a:gd name="connsiteX5" fmla="*/ 1363733 w 1767145"/>
              <a:gd name="connsiteY5" fmla="*/ 770331 h 910223"/>
              <a:gd name="connsiteX6" fmla="*/ 1138182 w 1767145"/>
              <a:gd name="connsiteY6" fmla="*/ 724709 h 910223"/>
              <a:gd name="connsiteX7" fmla="*/ 1126846 w 1767145"/>
              <a:gd name="connsiteY7" fmla="*/ 718516 h 910223"/>
              <a:gd name="connsiteX8" fmla="*/ 1113460 w 1767145"/>
              <a:gd name="connsiteY8" fmla="*/ 747071 h 910223"/>
              <a:gd name="connsiteX9" fmla="*/ 741750 w 1767145"/>
              <a:gd name="connsiteY9" fmla="*/ 910223 h 910223"/>
              <a:gd name="connsiteX10" fmla="*/ 346534 w 1767145"/>
              <a:gd name="connsiteY10" fmla="*/ 696928 h 910223"/>
              <a:gd name="connsiteX11" fmla="*/ 338652 w 1767145"/>
              <a:gd name="connsiteY11" fmla="*/ 645156 h 910223"/>
              <a:gd name="connsiteX12" fmla="*/ 299984 w 1767145"/>
              <a:gd name="connsiteY12" fmla="*/ 607178 h 910223"/>
              <a:gd name="connsiteX13" fmla="*/ 285381 w 1767145"/>
              <a:gd name="connsiteY13" fmla="*/ 576027 h 910223"/>
              <a:gd name="connsiteX14" fmla="*/ 255492 w 1767145"/>
              <a:gd name="connsiteY14" fmla="*/ 570149 h 910223"/>
              <a:gd name="connsiteX15" fmla="*/ 0 w 1767145"/>
              <a:gd name="connsiteY15" fmla="*/ 321546 h 910223"/>
              <a:gd name="connsiteX16" fmla="*/ 403412 w 1767145"/>
              <a:gd name="connsiteY16" fmla="*/ 54414 h 910223"/>
              <a:gd name="connsiteX17" fmla="*/ 688667 w 1767145"/>
              <a:gd name="connsiteY17" fmla="*/ 132655 h 910223"/>
              <a:gd name="connsiteX18" fmla="*/ 704102 w 1767145"/>
              <a:gd name="connsiteY18" fmla="*/ 147814 h 910223"/>
              <a:gd name="connsiteX19" fmla="*/ 774940 w 1767145"/>
              <a:gd name="connsiteY19" fmla="*/ 78241 h 910223"/>
              <a:gd name="connsiteX20" fmla="*/ 1060195 w 1767145"/>
              <a:gd name="connsiteY20" fmla="*/ 0 h 91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67145" h="910223">
                <a:moveTo>
                  <a:pt x="1060195" y="0"/>
                </a:moveTo>
                <a:cubicBezTo>
                  <a:pt x="1255143" y="0"/>
                  <a:pt x="1417794" y="91568"/>
                  <a:pt x="1455411" y="213295"/>
                </a:cubicBezTo>
                <a:lnTo>
                  <a:pt x="1460178" y="244607"/>
                </a:lnTo>
                <a:lnTo>
                  <a:pt x="1520759" y="257059"/>
                </a:lnTo>
                <a:cubicBezTo>
                  <a:pt x="1665550" y="297612"/>
                  <a:pt x="1767145" y="392549"/>
                  <a:pt x="1767145" y="503199"/>
                </a:cubicBezTo>
                <a:cubicBezTo>
                  <a:pt x="1767145" y="650732"/>
                  <a:pt x="1586531" y="770331"/>
                  <a:pt x="1363733" y="770331"/>
                </a:cubicBezTo>
                <a:cubicBezTo>
                  <a:pt x="1280184" y="770331"/>
                  <a:pt x="1202567" y="753513"/>
                  <a:pt x="1138182" y="724709"/>
                </a:cubicBezTo>
                <a:lnTo>
                  <a:pt x="1126846" y="718516"/>
                </a:lnTo>
                <a:lnTo>
                  <a:pt x="1113460" y="747071"/>
                </a:lnTo>
                <a:cubicBezTo>
                  <a:pt x="1052219" y="842949"/>
                  <a:pt x="908849" y="910223"/>
                  <a:pt x="741750" y="910223"/>
                </a:cubicBezTo>
                <a:cubicBezTo>
                  <a:pt x="546802" y="910223"/>
                  <a:pt x="384151" y="818655"/>
                  <a:pt x="346534" y="696928"/>
                </a:cubicBezTo>
                <a:lnTo>
                  <a:pt x="338652" y="645156"/>
                </a:lnTo>
                <a:lnTo>
                  <a:pt x="299984" y="607178"/>
                </a:lnTo>
                <a:lnTo>
                  <a:pt x="285381" y="576027"/>
                </a:lnTo>
                <a:lnTo>
                  <a:pt x="255492" y="570149"/>
                </a:lnTo>
                <a:cubicBezTo>
                  <a:pt x="105873" y="531082"/>
                  <a:pt x="0" y="434501"/>
                  <a:pt x="0" y="321546"/>
                </a:cubicBezTo>
                <a:cubicBezTo>
                  <a:pt x="0" y="174013"/>
                  <a:pt x="180614" y="54414"/>
                  <a:pt x="403412" y="54414"/>
                </a:cubicBezTo>
                <a:cubicBezTo>
                  <a:pt x="514811" y="54414"/>
                  <a:pt x="615664" y="84314"/>
                  <a:pt x="688667" y="132655"/>
                </a:cubicBezTo>
                <a:lnTo>
                  <a:pt x="704102" y="147814"/>
                </a:lnTo>
                <a:lnTo>
                  <a:pt x="774940" y="78241"/>
                </a:lnTo>
                <a:cubicBezTo>
                  <a:pt x="847943" y="29900"/>
                  <a:pt x="948796" y="0"/>
                  <a:pt x="1060195" y="0"/>
                </a:cubicBezTo>
                <a:close/>
              </a:path>
            </a:pathLst>
          </a:custGeom>
          <a:solidFill>
            <a:srgbClr val="F0DF7D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prstClr val="whit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任意多边形 10"/>
          <p:cNvSpPr/>
          <p:nvPr/>
        </p:nvSpPr>
        <p:spPr>
          <a:xfrm>
            <a:off x="9848863" y="1332031"/>
            <a:ext cx="1790674" cy="893877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1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2 h 894110"/>
              <a:gd name="connsiteX20" fmla="*/ 396697 w 1791140"/>
              <a:gd name="connsiteY20" fmla="*/ 213295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5" y="178035"/>
                  <a:pt x="1332028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1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2"/>
                </a:lnTo>
                <a:lnTo>
                  <a:pt x="396697" y="213295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solidFill>
            <a:srgbClr val="FFD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pic>
        <p:nvPicPr>
          <p:cNvPr id="9" name="图片 33798" descr="1-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0" y="3845784"/>
            <a:ext cx="4561250" cy="30122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/>
        </p:nvSpPr>
        <p:spPr>
          <a:xfrm>
            <a:off x="1008464" y="-27378"/>
            <a:ext cx="434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Khám</a:t>
            </a:r>
            <a:r>
              <a:rPr lang="en-US" altLang="zh-CN" sz="40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phá</a:t>
            </a:r>
            <a:r>
              <a:rPr lang="en-US" altLang="zh-CN" sz="40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chủ</a:t>
            </a:r>
            <a:r>
              <a:rPr lang="en-US" altLang="zh-CN" sz="40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đề</a:t>
            </a:r>
            <a:endParaRPr lang="zh-CN" altLang="en-US" sz="4000" b="1" dirty="0">
              <a:solidFill>
                <a:srgbClr val="F8485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760" y="680508"/>
            <a:ext cx="8514080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*Hoạt động :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0" y="1798319"/>
            <a:ext cx="5619997" cy="3321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374" y="1780691"/>
            <a:ext cx="5293359" cy="3563469"/>
          </a:xfrm>
          <a:prstGeom prst="rect">
            <a:avLst/>
          </a:prstGeom>
        </p:spPr>
      </p:pic>
      <p:sp>
        <p:nvSpPr>
          <p:cNvPr id="8" name="Freeform 6"/>
          <p:cNvSpPr/>
          <p:nvPr/>
        </p:nvSpPr>
        <p:spPr bwMode="auto">
          <a:xfrm>
            <a:off x="3045946" y="1404285"/>
            <a:ext cx="784374" cy="394035"/>
          </a:xfrm>
          <a:custGeom>
            <a:avLst/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solidFill>
            <a:srgbClr val="5FA9EB"/>
          </a:solidFill>
          <a:ln w="317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DIN Mittelschrift Std" pitchFamily="50" charset="0"/>
                <a:cs typeface="+mn-ea"/>
              </a:rPr>
              <a:t>1</a:t>
            </a:r>
            <a:endParaRPr lang="zh-CN" altLang="en-US" dirty="0">
              <a:solidFill>
                <a:schemeClr val="bg1"/>
              </a:solidFill>
              <a:latin typeface="DIN Mittelschrift Std" pitchFamily="50" charset="0"/>
              <a:cs typeface="+mn-ea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9013494" y="1270058"/>
            <a:ext cx="748692" cy="510633"/>
          </a:xfrm>
          <a:custGeom>
            <a:avLst/>
            <a:gdLst>
              <a:gd name="T0" fmla="*/ 353 w 358"/>
              <a:gd name="T1" fmla="*/ 143 h 316"/>
              <a:gd name="T2" fmla="*/ 279 w 358"/>
              <a:gd name="T3" fmla="*/ 14 h 316"/>
              <a:gd name="T4" fmla="*/ 253 w 358"/>
              <a:gd name="T5" fmla="*/ 0 h 316"/>
              <a:gd name="T6" fmla="*/ 105 w 358"/>
              <a:gd name="T7" fmla="*/ 0 h 316"/>
              <a:gd name="T8" fmla="*/ 79 w 358"/>
              <a:gd name="T9" fmla="*/ 14 h 316"/>
              <a:gd name="T10" fmla="*/ 5 w 358"/>
              <a:gd name="T11" fmla="*/ 143 h 316"/>
              <a:gd name="T12" fmla="*/ 5 w 358"/>
              <a:gd name="T13" fmla="*/ 172 h 316"/>
              <a:gd name="T14" fmla="*/ 79 w 358"/>
              <a:gd name="T15" fmla="*/ 301 h 316"/>
              <a:gd name="T16" fmla="*/ 105 w 358"/>
              <a:gd name="T17" fmla="*/ 316 h 316"/>
              <a:gd name="T18" fmla="*/ 253 w 358"/>
              <a:gd name="T19" fmla="*/ 316 h 316"/>
              <a:gd name="T20" fmla="*/ 279 w 358"/>
              <a:gd name="T21" fmla="*/ 301 h 316"/>
              <a:gd name="T22" fmla="*/ 353 w 358"/>
              <a:gd name="T23" fmla="*/ 172 h 316"/>
              <a:gd name="T24" fmla="*/ 353 w 358"/>
              <a:gd name="T25" fmla="*/ 14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8" h="316">
                <a:moveTo>
                  <a:pt x="353" y="143"/>
                </a:moveTo>
                <a:cubicBezTo>
                  <a:pt x="279" y="14"/>
                  <a:pt x="279" y="14"/>
                  <a:pt x="279" y="14"/>
                </a:cubicBezTo>
                <a:cubicBezTo>
                  <a:pt x="274" y="6"/>
                  <a:pt x="263" y="0"/>
                  <a:pt x="253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6"/>
                  <a:pt x="105" y="316"/>
                </a:cubicBezTo>
                <a:cubicBezTo>
                  <a:pt x="253" y="316"/>
                  <a:pt x="253" y="316"/>
                  <a:pt x="253" y="316"/>
                </a:cubicBezTo>
                <a:cubicBezTo>
                  <a:pt x="263" y="316"/>
                  <a:pt x="274" y="309"/>
                  <a:pt x="279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8" y="164"/>
                  <a:pt x="358" y="151"/>
                  <a:pt x="353" y="143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DIN Mittelschrift Std" pitchFamily="50" charset="0"/>
                <a:cs typeface="+mn-ea"/>
              </a:rPr>
              <a:t>2</a:t>
            </a:r>
            <a:endParaRPr lang="zh-CN" altLang="en-US" dirty="0">
              <a:solidFill>
                <a:schemeClr val="bg1"/>
              </a:solidFill>
              <a:latin typeface="DIN Mittelschrift Std" pitchFamily="50" charset="0"/>
              <a:cs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200" y="5199022"/>
            <a:ext cx="5470497" cy="2042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hỏng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6130" y="5163336"/>
            <a:ext cx="6096000" cy="154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mệt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loud Callout 11"/>
          <p:cNvSpPr/>
          <p:nvPr/>
        </p:nvSpPr>
        <p:spPr>
          <a:xfrm>
            <a:off x="9872915" y="80026"/>
            <a:ext cx="2319085" cy="1770629"/>
          </a:xfrm>
          <a:prstGeom prst="cloudCallout">
            <a:avLst>
              <a:gd name="adj1" fmla="val -74152"/>
              <a:gd name="adj2" fmla="val 6927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vi-VN" sz="25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9" grpId="0" animBg="1"/>
      <p:bldP spid="11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Rectángulo"/>
          <p:cNvSpPr/>
          <p:nvPr/>
        </p:nvSpPr>
        <p:spPr>
          <a:xfrm>
            <a:off x="890836" y="867334"/>
            <a:ext cx="10775384" cy="1213714"/>
          </a:xfrm>
          <a:prstGeom prst="rect">
            <a:avLst/>
          </a:prstGeom>
          <a:solidFill>
            <a:srgbClr val="CCFFCC"/>
          </a:solidFill>
          <a:ln w="28575">
            <a:solidFill>
              <a:srgbClr val="00B050"/>
            </a:solidFill>
            <a:prstDash val="sysDash"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chuyện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hiểu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nhầm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nặng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hay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im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lặng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xử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1029485" y="159448"/>
            <a:ext cx="434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Khám</a:t>
            </a:r>
            <a:r>
              <a:rPr lang="en-US" altLang="zh-CN" sz="40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phá</a:t>
            </a:r>
            <a:r>
              <a:rPr lang="en-US" altLang="zh-CN" sz="40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chủ</a:t>
            </a:r>
            <a:r>
              <a:rPr lang="en-US" altLang="zh-CN" sz="40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đề</a:t>
            </a:r>
            <a:endParaRPr lang="zh-CN" altLang="en-US" sz="4000" b="1" dirty="0">
              <a:solidFill>
                <a:srgbClr val="F8485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11 Rectángulo"/>
          <p:cNvSpPr/>
          <p:nvPr/>
        </p:nvSpPr>
        <p:spPr>
          <a:xfrm>
            <a:off x="874983" y="2263479"/>
            <a:ext cx="10779676" cy="847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  <a:prstDash val="sysDash"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?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736199" y="4323217"/>
            <a:ext cx="2918460" cy="2148840"/>
          </a:xfrm>
          <a:prstGeom prst="cloudCallout">
            <a:avLst>
              <a:gd name="adj1" fmla="val -74152"/>
              <a:gd name="adj2" fmla="val 6927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vi-VN" sz="25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1 Rectángulo"/>
          <p:cNvSpPr/>
          <p:nvPr/>
        </p:nvSpPr>
        <p:spPr>
          <a:xfrm>
            <a:off x="874983" y="3293348"/>
            <a:ext cx="10779676" cy="847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2">
                <a:lumMod val="75000"/>
              </a:schemeClr>
            </a:solidFill>
            <a:prstDash val="sysDash"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Sau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  <a:cs typeface="Times New Roman" panose="02020603050405020304" pitchFamily="18" charset="0"/>
              </a:rPr>
              <a:t>?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 animBg="1"/>
      <p:bldP spid="1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òng Giáo Dục Và Đào Tạo Quận Long B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76425" y="2767280"/>
            <a:ext cx="88488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Chia </a:t>
            </a:r>
            <a:r>
              <a:rPr lang="en-US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829600" y="308803"/>
            <a:ext cx="6684396" cy="620837"/>
          </a:xfrm>
        </p:spPr>
        <p:txBody>
          <a:bodyPr>
            <a:noAutofit/>
          </a:bodyPr>
          <a:lstStyle/>
          <a:p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760" y="1106270"/>
            <a:ext cx="11536680" cy="622799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43230" algn="l"/>
              </a:tabLst>
            </a:pP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668458" y="3983421"/>
            <a:ext cx="4450080" cy="2565776"/>
          </a:xfrm>
          <a:prstGeom prst="cloudCallout">
            <a:avLst>
              <a:gd name="adj1" fmla="val 70075"/>
              <a:gd name="adj2" fmla="val 28858"/>
            </a:avLst>
          </a:prstGeom>
          <a:solidFill>
            <a:schemeClr val="bg1"/>
          </a:solidFill>
          <a:ln>
            <a:solidFill>
              <a:srgbClr val="F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Minion Pro"/>
              </a:rPr>
              <a:t>GV cùng HS thảo luận để mỗi nhóm tìm ra ai là người biết “lắng nghe tích cực”.</a:t>
            </a:r>
            <a:endParaRPr lang="vi-VN" sz="27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19"/>
          <p:cNvSpPr/>
          <p:nvPr/>
        </p:nvSpPr>
        <p:spPr>
          <a:xfrm>
            <a:off x="960120" y="1860539"/>
            <a:ext cx="4158418" cy="1954716"/>
          </a:xfrm>
          <a:prstGeom prst="cloudCallout">
            <a:avLst>
              <a:gd name="adj1" fmla="val 70075"/>
              <a:gd name="adj2" fmla="val 28858"/>
            </a:avLst>
          </a:prstGeom>
          <a:solidFill>
            <a:schemeClr val="bg1"/>
          </a:solidFill>
          <a:ln>
            <a:solidFill>
              <a:srgbClr val="F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HS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5</a:t>
            </a:r>
            <a:endParaRPr lang="vi-VN" sz="27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064" y="2269109"/>
            <a:ext cx="4718804" cy="3935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301418" y="2038350"/>
            <a:ext cx="9537049" cy="40386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1F497D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3784" y="3005214"/>
            <a:ext cx="8494748" cy="210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marR="0" lvl="0" indent="0" algn="just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nion Pro"/>
                <a:cs typeface="+mn-cs"/>
              </a:rPr>
              <a:t>KL: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nion Pro"/>
                <a:cs typeface="+mn-cs"/>
              </a:rPr>
              <a:t>Để bạn hiểu mình và mình hiểu bạn, em hãy trở thành người biết “lắng nghe tích cực”.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302</Words>
  <Application>Microsoft Office PowerPoint</Application>
  <PresentationFormat>Widescreen</PresentationFormat>
  <Paragraphs>45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方正兰亭粗黑简体</vt:lpstr>
      <vt:lpstr>Arial</vt:lpstr>
      <vt:lpstr>等线 Light</vt:lpstr>
      <vt:lpstr>Calibri</vt:lpstr>
      <vt:lpstr>Microsoft YaHei</vt:lpstr>
      <vt:lpstr>等线</vt:lpstr>
      <vt:lpstr>Calibri Light</vt:lpstr>
      <vt:lpstr>Times New Roman</vt:lpstr>
      <vt:lpstr>Minion Pro</vt:lpstr>
      <vt:lpstr>DIN Mittelschrift Std</vt:lpstr>
      <vt:lpstr>SimSun</vt:lpstr>
      <vt:lpstr>华文琥珀</vt:lpstr>
      <vt:lpstr>Microsoft YaHei Light</vt:lpstr>
      <vt:lpstr>Office Theme</vt:lpstr>
      <vt:lpstr>1_Office Theme</vt:lpstr>
      <vt:lpstr>PowerPoint Presentation</vt:lpstr>
      <vt:lpstr>PowerPoint Presentation</vt:lpstr>
      <vt:lpstr>Khởi động </vt:lpstr>
      <vt:lpstr>PowerPoint Presentation</vt:lpstr>
      <vt:lpstr>PowerPoint Presentation</vt:lpstr>
      <vt:lpstr>PowerPoint Presentation</vt:lpstr>
      <vt:lpstr>PowerPoint Presentation</vt:lpstr>
      <vt:lpstr>Mở rộng và tổng kết chủ đề</vt:lpstr>
      <vt:lpstr>PowerPoint Presentation</vt:lpstr>
      <vt:lpstr>PowerPoint Presentation</vt:lpstr>
      <vt:lpstr>Cam kết và hành động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luka</dc:creator>
  <cp:lastModifiedBy>Miyatsu</cp:lastModifiedBy>
  <cp:revision>15</cp:revision>
  <dcterms:created xsi:type="dcterms:W3CDTF">2021-07-11T02:05:00Z</dcterms:created>
  <dcterms:modified xsi:type="dcterms:W3CDTF">2021-10-31T10:12:18Z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